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3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32" autoAdjust="0"/>
  </p:normalViewPr>
  <p:slideViewPr>
    <p:cSldViewPr snapToGrid="0">
      <p:cViewPr varScale="1">
        <p:scale>
          <a:sx n="71" d="100"/>
          <a:sy n="71" d="100"/>
        </p:scale>
        <p:origin x="113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8/18/2024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8/18/2024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301215"/>
            <a:ext cx="4989628" cy="2956050"/>
          </a:xfrm>
        </p:spPr>
        <p:txBody>
          <a:bodyPr/>
          <a:lstStyle/>
          <a:p>
            <a:r>
              <a:rPr lang="en-US" b="0" i="0" dirty="0">
                <a:effectLst/>
                <a:latin typeface="Google Sans"/>
              </a:rPr>
              <a:t>Amazon Sales Data Analysis in SQL</a:t>
            </a:r>
            <a:br>
              <a:rPr lang="en-US" b="0" i="0" dirty="0">
                <a:effectLst/>
                <a:latin typeface="Google Sans"/>
              </a:rPr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-Arjun Menon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33" y="143538"/>
            <a:ext cx="11575228" cy="1674504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9)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to find products that have the same rating and belong to the same category. Display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product_id</a:t>
            </a:r>
            <a:r>
              <a:rPr lang="en-US" b="0" i="0" dirty="0"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product_name</a:t>
            </a:r>
            <a:r>
              <a:rPr lang="en-US" b="0" i="0" dirty="0">
                <a:effectLst/>
                <a:latin typeface="Roboto" panose="02000000000000000000" pitchFamily="2" charset="0"/>
              </a:rPr>
              <a:t>, category, and rating.</a:t>
            </a:r>
            <a:br>
              <a:rPr lang="en-US" dirty="0"/>
            </a:b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9703" y="2027759"/>
            <a:ext cx="9047181" cy="37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2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33" y="143537"/>
            <a:ext cx="11575228" cy="20187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10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using a CASE statement to categorize products into three categories based on their rating: Excellent for ratings 4.5 and above, Good for ratings between 4.0 and 4.5, and Average for ratings below 4.0.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8188" y="2361246"/>
            <a:ext cx="9391426" cy="37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33" y="143537"/>
            <a:ext cx="11575228" cy="1609959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11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to add a new column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discount_amount</a:t>
            </a:r>
            <a:r>
              <a:rPr lang="en-US" b="0" i="0" dirty="0">
                <a:effectLst/>
                <a:latin typeface="Roboto" panose="02000000000000000000" pitchFamily="2" charset="0"/>
              </a:rPr>
              <a:t> to the products table that calculates the difference between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actual_price</a:t>
            </a:r>
            <a:r>
              <a:rPr lang="en-US" b="0" i="0" dirty="0">
                <a:effectLst/>
                <a:latin typeface="Roboto" panose="02000000000000000000" pitchFamily="2" charset="0"/>
              </a:rPr>
              <a:t> and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discounted_price</a:t>
            </a:r>
            <a:r>
              <a:rPr lang="en-US" b="0" i="0" dirty="0">
                <a:effectLst/>
                <a:latin typeface="Roboto" panose="02000000000000000000" pitchFamily="2" charset="0"/>
              </a:rPr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4701" y="1973971"/>
            <a:ext cx="10209007" cy="37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33" y="143537"/>
            <a:ext cx="11575228" cy="137329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12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using an advanced function to find the product with the highest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discount_percentage</a:t>
            </a:r>
            <a:r>
              <a:rPr lang="en-US" b="0" i="0" dirty="0">
                <a:effectLst/>
                <a:latin typeface="Roboto" panose="02000000000000000000" pitchFamily="2" charset="0"/>
              </a:rPr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0762" y="1834121"/>
            <a:ext cx="10338099" cy="37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6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33" y="143537"/>
            <a:ext cx="11575228" cy="137329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13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Create a view named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HighRatingProducts</a:t>
            </a:r>
            <a:r>
              <a:rPr lang="en-US" b="0" i="0" dirty="0">
                <a:effectLst/>
                <a:latin typeface="Roboto" panose="02000000000000000000" pitchFamily="2" charset="0"/>
              </a:rPr>
              <a:t> that includes products with a rating of 4.5 and above.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2127" y="1688952"/>
            <a:ext cx="10112188" cy="39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24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33" y="143537"/>
            <a:ext cx="11575228" cy="137329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14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using a window function to rank products based on their rating within each category.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4254" y="1516828"/>
            <a:ext cx="7777779" cy="40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7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33" y="143537"/>
            <a:ext cx="11575228" cy="137329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15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stored procedure to update the rating of a product given its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product_id</a:t>
            </a:r>
            <a:r>
              <a:rPr lang="en-US" b="0" i="0" dirty="0">
                <a:effectLst/>
                <a:latin typeface="Roboto" panose="02000000000000000000" pitchFamily="2" charset="0"/>
              </a:rPr>
              <a:t> and new rating.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83230" y="2795108"/>
            <a:ext cx="7382455" cy="3792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9476D-E8AE-6F35-0EE0-058405C34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02" y="2795108"/>
            <a:ext cx="1590897" cy="428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363A9-4206-30F3-2FF3-E8FC99001E11}"/>
              </a:ext>
            </a:extLst>
          </p:cNvPr>
          <p:cNvSpPr txBox="1"/>
          <p:nvPr/>
        </p:nvSpPr>
        <p:spPr>
          <a:xfrm>
            <a:off x="-1" y="2280621"/>
            <a:ext cx="302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BEFORE PROCEDURE CALL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BBDE-0882-2127-5E0D-4181DB22E029}"/>
              </a:ext>
            </a:extLst>
          </p:cNvPr>
          <p:cNvSpPr txBox="1"/>
          <p:nvPr/>
        </p:nvSpPr>
        <p:spPr>
          <a:xfrm>
            <a:off x="6553199" y="2280621"/>
            <a:ext cx="302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AFTER PROCEDURE CALL</a:t>
            </a:r>
          </a:p>
        </p:txBody>
      </p:sp>
    </p:spTree>
    <p:extLst>
      <p:ext uri="{BB962C8B-B14F-4D97-AF65-F5344CB8AC3E}">
        <p14:creationId xmlns:p14="http://schemas.microsoft.com/office/powerpoint/2010/main" val="1485118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33" y="143537"/>
            <a:ext cx="11575228" cy="1588444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16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to find the category with the highest average rating for products. Use subqueries and aggregate functions to achieve this.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64108-8D3B-9845-6381-070B96C08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38" y="1914861"/>
            <a:ext cx="10840124" cy="403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48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17" y="89748"/>
            <a:ext cx="11672047" cy="2481329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17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to find pairs of products from the same category where one product has a higher rating than the other. Display columns for product_id_1, product_name_1, rating_1, product_id_2, product_name_2, and rating_2.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64108-8D3B-9845-6381-070B96C085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3844" y="2571077"/>
            <a:ext cx="10284311" cy="403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50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37" y="143538"/>
            <a:ext cx="10760324" cy="1208242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1)Write a query to list all products with their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product_id</a:t>
            </a:r>
            <a:r>
              <a:rPr lang="en-US" b="0" i="0" dirty="0"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product_name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and category.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52" y="1463039"/>
            <a:ext cx="9782293" cy="45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37" y="143538"/>
            <a:ext cx="10760324" cy="1208242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2) Write a query to display all columns for products that have a rating of 4.0 or higher.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3074" y="1463039"/>
            <a:ext cx="9305848" cy="45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11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37" y="143538"/>
            <a:ext cx="10760324" cy="1208242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3)Write a query to list products that are in the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Computers&amp;Accessories</a:t>
            </a:r>
            <a:r>
              <a:rPr lang="en-US" b="0" i="0" dirty="0">
                <a:effectLst/>
                <a:latin typeface="Roboto" panose="02000000000000000000" pitchFamily="2" charset="0"/>
              </a:rPr>
              <a:t> category.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8993" y="1463039"/>
            <a:ext cx="9094009" cy="45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8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37" y="143538"/>
            <a:ext cx="10760324" cy="1208242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4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to find all products where the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about_product</a:t>
            </a:r>
            <a:r>
              <a:rPr lang="en-US" b="0" i="0" dirty="0">
                <a:effectLst/>
                <a:latin typeface="Roboto" panose="02000000000000000000" pitchFamily="2" charset="0"/>
              </a:rPr>
              <a:t> column contains the word durable.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8993" y="1555520"/>
            <a:ext cx="9094009" cy="43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5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37" y="143538"/>
            <a:ext cx="10760324" cy="932227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5)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to count the total number of products in the dataset.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26969" y="1555520"/>
            <a:ext cx="6338057" cy="43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8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37" y="143538"/>
            <a:ext cx="10760324" cy="932227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6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to find the average rating of all products.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8825" y="1555520"/>
            <a:ext cx="6154345" cy="43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5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37" y="143538"/>
            <a:ext cx="10760324" cy="1233441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7)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to list the top 5 highest-rated products based on the rating, sorted in descending order.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8825" y="1755290"/>
            <a:ext cx="6154345" cy="39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7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33" y="143538"/>
            <a:ext cx="11575228" cy="1674504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8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Write a query to list all products along with the number of reviews they have. Include columns for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product_id</a:t>
            </a:r>
            <a:r>
              <a:rPr lang="en-US" b="0" i="0" dirty="0"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product_name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and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review_count</a:t>
            </a:r>
            <a:r>
              <a:rPr lang="en-US" b="0" i="0" dirty="0"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461DF-43D6-B982-A6B3-E6C4FC0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99708" y="1990165"/>
            <a:ext cx="7702476" cy="38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5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74</TotalTime>
  <Words>473</Words>
  <Application>Microsoft Office PowerPoint</Application>
  <PresentationFormat>Widescreen</PresentationFormat>
  <Paragraphs>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Century Gothic Bold</vt:lpstr>
      <vt:lpstr>Courier New</vt:lpstr>
      <vt:lpstr>Daytona Pro Light</vt:lpstr>
      <vt:lpstr>Google Sans</vt:lpstr>
      <vt:lpstr>Roboto</vt:lpstr>
      <vt:lpstr>Office Theme</vt:lpstr>
      <vt:lpstr>Amazon Sales Data Analysis in SQL </vt:lpstr>
      <vt:lpstr>1)Write a query to list all products with their product_id, product_name, and category.</vt:lpstr>
      <vt:lpstr>2) Write a query to display all columns for products that have a rating of 4.0 or higher.</vt:lpstr>
      <vt:lpstr>3)Write a query to list products that are in the Computers&amp;Accessories category.</vt:lpstr>
      <vt:lpstr>4) Write a query to find all products where the about_product column contains the word durable.</vt:lpstr>
      <vt:lpstr>5) Write a query to count the total number of products in the dataset.</vt:lpstr>
      <vt:lpstr>6) Write a query to find the average rating of all products.</vt:lpstr>
      <vt:lpstr>7) Write a query to list the top 5 highest-rated products based on the rating, sorted in descending order.</vt:lpstr>
      <vt:lpstr>8) Write a query to list all products along with the number of reviews they have. Include columns for product_id, product_name, and review_count.</vt:lpstr>
      <vt:lpstr>9) Write a query to find products that have the same rating and belong to the same category. Display product_id, product_name, category, and rating. </vt:lpstr>
      <vt:lpstr>10) Write a query using a CASE statement to categorize products into three categories based on their rating: Excellent for ratings 4.5 and above, Good for ratings between 4.0 and 4.5, and Average for ratings below 4.0.  </vt:lpstr>
      <vt:lpstr>11) Write a query to add a new column discount_amount to the products table that calculates the difference between actual_price and discounted_price.  </vt:lpstr>
      <vt:lpstr>12) Write a query using an advanced function to find the product with the highest discount_percentage.  </vt:lpstr>
      <vt:lpstr>13) Create a view named HighRatingProducts that includes products with a rating of 4.5 and above.  </vt:lpstr>
      <vt:lpstr>14) Write a query using a window function to rank products based on their rating within each category.  </vt:lpstr>
      <vt:lpstr>15) Write a stored procedure to update the rating of a product given its product_id and new rating.  </vt:lpstr>
      <vt:lpstr>16) Write a query to find the category with the highest average rating for products. Use subqueries and aggregate functions to achieve this.  </vt:lpstr>
      <vt:lpstr>17) Write a query to find pairs of products from the same category where one product has a higher rating than the other. Display columns for product_id_1, product_name_1, rating_1, product_id_2, product_name_2, and rating_2. 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arjun menon</dc:creator>
  <cp:lastModifiedBy>arjun menon</cp:lastModifiedBy>
  <cp:revision>3</cp:revision>
  <dcterms:created xsi:type="dcterms:W3CDTF">2024-08-17T15:03:21Z</dcterms:created>
  <dcterms:modified xsi:type="dcterms:W3CDTF">2024-08-18T04:10:02Z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